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6" r:id="rId4"/>
    <p:sldId id="258" r:id="rId5"/>
    <p:sldId id="267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C1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24"/>
  </p:normalViewPr>
  <p:slideViewPr>
    <p:cSldViewPr snapToGrid="0" snapToObjects="1">
      <p:cViewPr varScale="1">
        <p:scale>
          <a:sx n="107" d="100"/>
          <a:sy n="107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tiff>
</file>

<file path=ppt/media/image11.tiff>
</file>

<file path=ppt/media/image12.tiff>
</file>

<file path=ppt/media/image13.jpg>
</file>

<file path=ppt/media/image2.png>
</file>

<file path=ppt/media/image3.png>
</file>

<file path=ppt/media/image4.tiff>
</file>

<file path=ppt/media/image5.tiff>
</file>

<file path=ppt/media/image6.tiff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B9DB49-EA46-7241-A012-D01F6D5223E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6231A7-02F9-424B-BBC8-E4D9319A0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65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025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43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975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415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88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298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942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27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39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517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31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8E037-6040-0E4F-8968-69608BC909D8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B4473-B68E-A44B-8D0E-3D4DBA1AD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791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3.png"/><Relationship Id="rId6" Type="http://schemas.microsoft.com/office/2007/relationships/hdphoto" Target="../media/hdphoto3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11.tiff"/><Relationship Id="rId5" Type="http://schemas.openxmlformats.org/officeDocument/2006/relationships/image" Target="../media/image12.tiff"/><Relationship Id="rId6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5"/>
          <p:cNvSpPr/>
          <p:nvPr/>
        </p:nvSpPr>
        <p:spPr>
          <a:xfrm>
            <a:off x="-486282" y="804665"/>
            <a:ext cx="6933087" cy="1717537"/>
          </a:xfrm>
          <a:prstGeom prst="parallelogram">
            <a:avLst/>
          </a:prstGeom>
          <a:solidFill>
            <a:schemeClr val="accent1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1660" y="1158145"/>
            <a:ext cx="5537201" cy="1010576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BRIEFMEET</a:t>
            </a:r>
            <a:endParaRPr lang="en-US" dirty="0"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Parallelogram 6"/>
          <p:cNvSpPr/>
          <p:nvPr/>
        </p:nvSpPr>
        <p:spPr>
          <a:xfrm>
            <a:off x="5995506" y="3480129"/>
            <a:ext cx="6933087" cy="2497336"/>
          </a:xfrm>
          <a:prstGeom prst="parallelogram">
            <a:avLst/>
          </a:prstGeom>
          <a:solidFill>
            <a:schemeClr val="accent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786844" y="3914410"/>
            <a:ext cx="2675206" cy="1628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Karla" pitchFamily="2" charset="0"/>
                <a:ea typeface="Karla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2400" b="1" dirty="0" smtClean="0">
                <a:solidFill>
                  <a:schemeClr val="bg1"/>
                </a:solidFill>
                <a:latin typeface="Karla" charset="0"/>
                <a:ea typeface="Karla" charset="0"/>
                <a:cs typeface="Karla" charset="0"/>
              </a:rPr>
              <a:t>Melanie Yu</a:t>
            </a:r>
          </a:p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2400" b="1" dirty="0">
                <a:solidFill>
                  <a:schemeClr val="bg1"/>
                </a:solidFill>
                <a:latin typeface="Karla" charset="0"/>
                <a:ea typeface="Karla" charset="0"/>
                <a:cs typeface="Karla" charset="0"/>
              </a:rPr>
              <a:t>Max </a:t>
            </a:r>
            <a:r>
              <a:rPr lang="en-US" sz="2400" b="1" dirty="0" smtClean="0">
                <a:solidFill>
                  <a:schemeClr val="bg1"/>
                </a:solidFill>
                <a:latin typeface="Karla" charset="0"/>
                <a:ea typeface="Karla" charset="0"/>
                <a:cs typeface="Karla" charset="0"/>
              </a:rPr>
              <a:t>Banister</a:t>
            </a:r>
            <a:endParaRPr lang="en-US" sz="2400" b="1" dirty="0" smtClean="0">
              <a:solidFill>
                <a:schemeClr val="bg1"/>
              </a:solidFill>
              <a:latin typeface="Karla" charset="0"/>
              <a:ea typeface="Karla" charset="0"/>
              <a:cs typeface="Karla" charset="0"/>
            </a:endParaRPr>
          </a:p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2400" b="1" dirty="0" smtClean="0">
                <a:solidFill>
                  <a:schemeClr val="bg1"/>
                </a:solidFill>
                <a:latin typeface="Karla" charset="0"/>
                <a:ea typeface="Karla" charset="0"/>
                <a:cs typeface="Karla" charset="0"/>
              </a:rPr>
              <a:t>Arvind Sridhar</a:t>
            </a:r>
          </a:p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2400" b="1" dirty="0" smtClean="0">
                <a:solidFill>
                  <a:schemeClr val="bg1"/>
                </a:solidFill>
                <a:latin typeface="Karla" charset="0"/>
                <a:ea typeface="Karla" charset="0"/>
                <a:cs typeface="Karla" charset="0"/>
              </a:rPr>
              <a:t>Brandon Soeung</a:t>
            </a:r>
            <a:endParaRPr lang="en-US" sz="2400" b="1" dirty="0">
              <a:solidFill>
                <a:schemeClr val="bg1"/>
              </a:solidFill>
              <a:latin typeface="Karla" charset="0"/>
              <a:ea typeface="Karla" charset="0"/>
              <a:cs typeface="Karla" charset="0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9699116" y="3934153"/>
            <a:ext cx="2154218" cy="1628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Karla" pitchFamily="2" charset="0"/>
                <a:ea typeface="Karla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>
                <a:solidFill>
                  <a:schemeClr val="bg1"/>
                </a:solidFill>
              </a:rPr>
              <a:t>Class of 2020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>
                <a:solidFill>
                  <a:schemeClr val="bg1"/>
                </a:solidFill>
              </a:rPr>
              <a:t>Class of 2021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>
                <a:solidFill>
                  <a:schemeClr val="bg1"/>
                </a:solidFill>
              </a:rPr>
              <a:t>Class of 2021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>
                <a:solidFill>
                  <a:schemeClr val="bg1"/>
                </a:solidFill>
              </a:rPr>
              <a:t>Class of 2019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26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5"/>
          <p:cNvSpPr/>
          <p:nvPr/>
        </p:nvSpPr>
        <p:spPr>
          <a:xfrm>
            <a:off x="-486282" y="804665"/>
            <a:ext cx="6933087" cy="1717537"/>
          </a:xfrm>
          <a:prstGeom prst="parallelogram">
            <a:avLst/>
          </a:prstGeom>
          <a:solidFill>
            <a:schemeClr val="accent1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1660" y="1158145"/>
            <a:ext cx="5537201" cy="1010576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QUESTIONS</a:t>
            </a:r>
            <a:endParaRPr lang="en-US" dirty="0"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Parallelogram 10"/>
          <p:cNvSpPr/>
          <p:nvPr/>
        </p:nvSpPr>
        <p:spPr>
          <a:xfrm>
            <a:off x="5748861" y="3954265"/>
            <a:ext cx="6933087" cy="1717537"/>
          </a:xfrm>
          <a:prstGeom prst="parallelogram">
            <a:avLst/>
          </a:prstGeom>
          <a:solidFill>
            <a:schemeClr val="accent1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446803" y="4307745"/>
            <a:ext cx="5537201" cy="10105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ANSWERS</a:t>
            </a:r>
            <a:endParaRPr lang="en-US" dirty="0"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27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3308902" y="726593"/>
            <a:ext cx="5705424" cy="5175443"/>
          </a:xfrm>
          <a:prstGeom prst="roundRect">
            <a:avLst/>
          </a:prstGeom>
          <a:solidFill>
            <a:schemeClr val="bg1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709581" y="1172553"/>
            <a:ext cx="2904066" cy="7741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latin typeface="Montserrat" charset="0"/>
                <a:ea typeface="Montserrat" charset="0"/>
                <a:cs typeface="Montserrat" charset="0"/>
              </a:rPr>
              <a:t>AGENDA</a:t>
            </a:r>
            <a:endParaRPr lang="en-US" sz="4800" dirty="0"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149597" y="2053167"/>
            <a:ext cx="6024033" cy="33553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i="1" dirty="0" smtClean="0">
                <a:latin typeface="Karla" charset="0"/>
                <a:ea typeface="Karla" charset="0"/>
                <a:cs typeface="Karla" charset="0"/>
              </a:rPr>
              <a:t>The Team</a:t>
            </a:r>
            <a:endParaRPr lang="en-US" i="1" dirty="0" smtClean="0">
              <a:latin typeface="Karla" charset="0"/>
              <a:ea typeface="Karla" charset="0"/>
              <a:cs typeface="Karla" charset="0"/>
            </a:endParaRPr>
          </a:p>
          <a:p>
            <a:pPr marL="0" indent="0" algn="ctr">
              <a:buNone/>
            </a:pPr>
            <a:r>
              <a:rPr lang="en-US" i="1" dirty="0" smtClean="0">
                <a:latin typeface="Karla" charset="0"/>
                <a:ea typeface="Karla" charset="0"/>
                <a:cs typeface="Karla" charset="0"/>
              </a:rPr>
              <a:t>Problem</a:t>
            </a:r>
          </a:p>
          <a:p>
            <a:pPr marL="0" indent="0" algn="ctr">
              <a:buNone/>
            </a:pPr>
            <a:r>
              <a:rPr lang="en-US" i="1" dirty="0" smtClean="0">
                <a:latin typeface="Karla" charset="0"/>
                <a:ea typeface="Karla" charset="0"/>
                <a:cs typeface="Karla" charset="0"/>
              </a:rPr>
              <a:t>Solution</a:t>
            </a:r>
          </a:p>
          <a:p>
            <a:pPr marL="0" indent="0" algn="ctr">
              <a:buNone/>
            </a:pPr>
            <a:r>
              <a:rPr lang="en-US" i="1" dirty="0" smtClean="0">
                <a:latin typeface="Karla" charset="0"/>
                <a:ea typeface="Karla" charset="0"/>
                <a:cs typeface="Karla" charset="0"/>
              </a:rPr>
              <a:t>Product</a:t>
            </a:r>
          </a:p>
          <a:p>
            <a:pPr marL="0" indent="0" algn="ctr">
              <a:buNone/>
            </a:pPr>
            <a:r>
              <a:rPr lang="en-US" i="1" dirty="0" smtClean="0">
                <a:latin typeface="Karla" charset="0"/>
                <a:ea typeface="Karla" charset="0"/>
                <a:cs typeface="Karla" charset="0"/>
              </a:rPr>
              <a:t>Usage</a:t>
            </a:r>
          </a:p>
          <a:p>
            <a:pPr marL="0" indent="0" algn="ctr">
              <a:buNone/>
            </a:pPr>
            <a:r>
              <a:rPr lang="en-US" i="1" dirty="0" smtClean="0">
                <a:latin typeface="Karla" charset="0"/>
                <a:ea typeface="Karla" charset="0"/>
                <a:cs typeface="Karla" charset="0"/>
              </a:rPr>
              <a:t>Q&amp;A</a:t>
            </a:r>
          </a:p>
          <a:p>
            <a:pPr marL="0" indent="0" algn="ctr">
              <a:buNone/>
            </a:pPr>
            <a:endParaRPr lang="en-US" i="1" dirty="0" smtClean="0">
              <a:latin typeface="Karla" charset="0"/>
              <a:ea typeface="Karla" charset="0"/>
              <a:cs typeface="Karla" charset="0"/>
            </a:endParaRPr>
          </a:p>
          <a:p>
            <a:pPr marL="0" indent="0" algn="ctr">
              <a:buNone/>
            </a:pPr>
            <a:endParaRPr lang="en-US" i="1" dirty="0">
              <a:latin typeface="Karla" charset="0"/>
              <a:ea typeface="Karla" charset="0"/>
              <a:cs typeface="Kar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6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/>
          <p:cNvSpPr/>
          <p:nvPr/>
        </p:nvSpPr>
        <p:spPr>
          <a:xfrm>
            <a:off x="-226784" y="0"/>
            <a:ext cx="10794064" cy="748145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3"/>
          <p:cNvSpPr txBox="1">
            <a:spLocks/>
          </p:cNvSpPr>
          <p:nvPr/>
        </p:nvSpPr>
        <p:spPr>
          <a:xfrm>
            <a:off x="251342" y="57190"/>
            <a:ext cx="9837811" cy="6909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THE TEAM</a:t>
            </a:r>
          </a:p>
        </p:txBody>
      </p:sp>
      <p:sp>
        <p:nvSpPr>
          <p:cNvPr id="4" name="Parallelogram 3"/>
          <p:cNvSpPr/>
          <p:nvPr/>
        </p:nvSpPr>
        <p:spPr>
          <a:xfrm>
            <a:off x="-226784" y="805335"/>
            <a:ext cx="7711317" cy="379998"/>
          </a:xfrm>
          <a:prstGeom prst="parallelogram">
            <a:avLst/>
          </a:prstGeom>
          <a:solidFill>
            <a:schemeClr val="accent1">
              <a:lumMod val="7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arallelogram 4"/>
          <p:cNvSpPr/>
          <p:nvPr/>
        </p:nvSpPr>
        <p:spPr>
          <a:xfrm>
            <a:off x="7484533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/>
          <p:cNvSpPr/>
          <p:nvPr/>
        </p:nvSpPr>
        <p:spPr>
          <a:xfrm>
            <a:off x="7907867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arallelogram 6"/>
          <p:cNvSpPr/>
          <p:nvPr/>
        </p:nvSpPr>
        <p:spPr>
          <a:xfrm>
            <a:off x="8331201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arallelogram 7"/>
          <p:cNvSpPr/>
          <p:nvPr/>
        </p:nvSpPr>
        <p:spPr>
          <a:xfrm>
            <a:off x="-226784" y="6383867"/>
            <a:ext cx="12588116" cy="474133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1150" y="804683"/>
            <a:ext cx="6750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Meet Brandon, Max, Mel, and Arvind!</a:t>
            </a:r>
            <a:endParaRPr lang="en-US" i="1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0847535" y="142016"/>
            <a:ext cx="1107899" cy="1043317"/>
          </a:xfrm>
          <a:prstGeom prst="ellipse">
            <a:avLst/>
          </a:prstGeom>
          <a:solidFill>
            <a:schemeClr val="accent1">
              <a:lumMod val="7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14120" y="279592"/>
            <a:ext cx="768164" cy="768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504" y="2014122"/>
            <a:ext cx="2625612" cy="2625612"/>
          </a:xfrm>
          <a:prstGeom prst="rect">
            <a:avLst/>
          </a:prstGeom>
          <a:effectLst/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1268" y="2014122"/>
            <a:ext cx="2591884" cy="26256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4407" y="2014122"/>
            <a:ext cx="2625612" cy="262561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024" y="2014122"/>
            <a:ext cx="2511511" cy="2625612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446504" y="4887441"/>
            <a:ext cx="2625613" cy="826654"/>
          </a:xfrm>
          <a:prstGeom prst="roundRect">
            <a:avLst/>
          </a:prstGeom>
          <a:solidFill>
            <a:schemeClr val="accent1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90850" y="4946825"/>
            <a:ext cx="19369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Brandon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Soeung</a:t>
            </a:r>
            <a:endParaRPr lang="en-US" sz="2000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3344722" y="4886419"/>
            <a:ext cx="2625613" cy="826654"/>
          </a:xfrm>
          <a:prstGeom prst="roundRect">
            <a:avLst/>
          </a:prstGeom>
          <a:solidFill>
            <a:schemeClr val="accent1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689068" y="4945803"/>
            <a:ext cx="19369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Max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Banister</a:t>
            </a:r>
            <a:endParaRPr lang="en-US" sz="2000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6179724" y="4886419"/>
            <a:ext cx="2625613" cy="826654"/>
          </a:xfrm>
          <a:prstGeom prst="roundRect">
            <a:avLst/>
          </a:prstGeom>
          <a:solidFill>
            <a:schemeClr val="accent1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524070" y="4945803"/>
            <a:ext cx="19369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Melanie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Yu</a:t>
            </a:r>
            <a:endParaRPr lang="en-US" sz="2000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9034407" y="4886419"/>
            <a:ext cx="2625613" cy="826654"/>
          </a:xfrm>
          <a:prstGeom prst="roundRect">
            <a:avLst/>
          </a:prstGeom>
          <a:solidFill>
            <a:schemeClr val="accent1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9378753" y="4945803"/>
            <a:ext cx="19369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Arvind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Sridhar</a:t>
            </a:r>
            <a:endParaRPr lang="en-US" sz="2000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907867" y="6527271"/>
            <a:ext cx="1955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USAGE</a:t>
            </a:r>
            <a:endParaRPr lang="en-US" sz="1100" dirty="0">
              <a:solidFill>
                <a:schemeClr val="bg1">
                  <a:lumMod val="8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056398" y="6515378"/>
            <a:ext cx="1955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PRODUCT</a:t>
            </a:r>
            <a:endParaRPr lang="en-US" sz="1100" dirty="0">
              <a:solidFill>
                <a:schemeClr val="bg1">
                  <a:lumMod val="8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268376" y="6515378"/>
            <a:ext cx="22403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INTRODUCTION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46" name="Parallelogram 45"/>
          <p:cNvSpPr/>
          <p:nvPr/>
        </p:nvSpPr>
        <p:spPr>
          <a:xfrm>
            <a:off x="2410607" y="6481271"/>
            <a:ext cx="1955904" cy="307610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34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/>
          <p:cNvSpPr/>
          <p:nvPr/>
        </p:nvSpPr>
        <p:spPr>
          <a:xfrm>
            <a:off x="-226784" y="0"/>
            <a:ext cx="10794064" cy="748145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3"/>
          <p:cNvSpPr txBox="1">
            <a:spLocks/>
          </p:cNvSpPr>
          <p:nvPr/>
        </p:nvSpPr>
        <p:spPr>
          <a:xfrm>
            <a:off x="251342" y="57190"/>
            <a:ext cx="9837811" cy="6909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PROBLEM</a:t>
            </a:r>
            <a:endParaRPr lang="en-US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Parallelogram 3"/>
          <p:cNvSpPr/>
          <p:nvPr/>
        </p:nvSpPr>
        <p:spPr>
          <a:xfrm>
            <a:off x="-226784" y="805335"/>
            <a:ext cx="7711317" cy="379998"/>
          </a:xfrm>
          <a:prstGeom prst="parallelogram">
            <a:avLst/>
          </a:prstGeom>
          <a:solidFill>
            <a:schemeClr val="accent1">
              <a:lumMod val="7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arallelogram 4"/>
          <p:cNvSpPr/>
          <p:nvPr/>
        </p:nvSpPr>
        <p:spPr>
          <a:xfrm>
            <a:off x="7484533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/>
          <p:cNvSpPr/>
          <p:nvPr/>
        </p:nvSpPr>
        <p:spPr>
          <a:xfrm>
            <a:off x="7907867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arallelogram 6"/>
          <p:cNvSpPr/>
          <p:nvPr/>
        </p:nvSpPr>
        <p:spPr>
          <a:xfrm>
            <a:off x="8331201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arallelogram 7"/>
          <p:cNvSpPr/>
          <p:nvPr/>
        </p:nvSpPr>
        <p:spPr>
          <a:xfrm>
            <a:off x="-226784" y="6383867"/>
            <a:ext cx="12588116" cy="474133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34484" y="1652979"/>
            <a:ext cx="4500749" cy="4263242"/>
          </a:xfrm>
          <a:prstGeom prst="ellipse">
            <a:avLst/>
          </a:prstGeom>
          <a:solidFill>
            <a:schemeClr val="accent1">
              <a:lumMod val="7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257658" y="2420573"/>
            <a:ext cx="34544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We all</a:t>
            </a:r>
            <a:r>
              <a:rPr lang="en-US" sz="26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 meet dozens of people at large networking events </a:t>
            </a:r>
          </a:p>
          <a:p>
            <a:pPr algn="ctr"/>
            <a:r>
              <a:rPr lang="en-US" sz="26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(i.e. Cal Hacks) </a:t>
            </a:r>
          </a:p>
          <a:p>
            <a:pPr algn="ctr"/>
            <a:r>
              <a:rPr lang="en-US" sz="26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but can’t remember their names - or faces!</a:t>
            </a:r>
            <a:endParaRPr lang="en-US" sz="2600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151" y="2198145"/>
            <a:ext cx="1312332" cy="131233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152" y="2198145"/>
            <a:ext cx="1312332" cy="13123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9153" y="2198145"/>
            <a:ext cx="1312332" cy="131233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151" y="3992885"/>
            <a:ext cx="1312332" cy="131233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152" y="4058723"/>
            <a:ext cx="1312332" cy="131233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9153" y="4058723"/>
            <a:ext cx="1312332" cy="131233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688" y="3231971"/>
            <a:ext cx="1105259" cy="11052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6689" y="3193139"/>
            <a:ext cx="1105259" cy="110525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lum bright="70000" contrast="-70000"/>
            <a:alphaModFix amt="78000"/>
          </a:blip>
          <a:stretch>
            <a:fillRect/>
          </a:stretch>
        </p:blipFill>
        <p:spPr>
          <a:xfrm>
            <a:off x="193007" y="751878"/>
            <a:ext cx="2032000" cy="20320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lum bright="70000" contrast="-70000"/>
            <a:alphaModFix amt="78000"/>
          </a:blip>
          <a:stretch>
            <a:fillRect/>
          </a:stretch>
        </p:blipFill>
        <p:spPr>
          <a:xfrm flipH="1">
            <a:off x="3582775" y="4541321"/>
            <a:ext cx="1914046" cy="2032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311150" y="804683"/>
            <a:ext cx="6750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Networking events lack a proper way to track all the people you meet</a:t>
            </a:r>
            <a:endParaRPr lang="en-US" i="1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10847535" y="142016"/>
            <a:ext cx="1107899" cy="1043317"/>
          </a:xfrm>
          <a:prstGeom prst="ellipse">
            <a:avLst/>
          </a:prstGeom>
          <a:solidFill>
            <a:schemeClr val="accent1">
              <a:lumMod val="7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14120" y="279592"/>
            <a:ext cx="768164" cy="768164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TextBox 44"/>
          <p:cNvSpPr txBox="1"/>
          <p:nvPr/>
        </p:nvSpPr>
        <p:spPr>
          <a:xfrm>
            <a:off x="7907867" y="6527271"/>
            <a:ext cx="1955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USAGE</a:t>
            </a:r>
            <a:endParaRPr lang="en-US" sz="1100" dirty="0">
              <a:solidFill>
                <a:schemeClr val="bg1">
                  <a:lumMod val="8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056398" y="6515378"/>
            <a:ext cx="1955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PRODUCT</a:t>
            </a:r>
            <a:endParaRPr lang="en-US" sz="1100" dirty="0">
              <a:solidFill>
                <a:schemeClr val="bg1">
                  <a:lumMod val="8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268376" y="6515378"/>
            <a:ext cx="22403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INTRODUCTION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51" name="Parallelogram 50"/>
          <p:cNvSpPr/>
          <p:nvPr/>
        </p:nvSpPr>
        <p:spPr>
          <a:xfrm>
            <a:off x="2410607" y="6481271"/>
            <a:ext cx="1955904" cy="307610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84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/>
          <p:cNvSpPr/>
          <p:nvPr/>
        </p:nvSpPr>
        <p:spPr>
          <a:xfrm>
            <a:off x="-226784" y="0"/>
            <a:ext cx="10794064" cy="748145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3"/>
          <p:cNvSpPr txBox="1">
            <a:spLocks/>
          </p:cNvSpPr>
          <p:nvPr/>
        </p:nvSpPr>
        <p:spPr>
          <a:xfrm>
            <a:off x="251342" y="57190"/>
            <a:ext cx="9837811" cy="6909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PROBLEM</a:t>
            </a:r>
            <a:endParaRPr lang="en-US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Parallelogram 3"/>
          <p:cNvSpPr/>
          <p:nvPr/>
        </p:nvSpPr>
        <p:spPr>
          <a:xfrm>
            <a:off x="-226784" y="805335"/>
            <a:ext cx="7711317" cy="379998"/>
          </a:xfrm>
          <a:prstGeom prst="parallelogram">
            <a:avLst/>
          </a:prstGeom>
          <a:solidFill>
            <a:schemeClr val="accent1">
              <a:lumMod val="7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arallelogram 4"/>
          <p:cNvSpPr/>
          <p:nvPr/>
        </p:nvSpPr>
        <p:spPr>
          <a:xfrm>
            <a:off x="7484533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/>
          <p:cNvSpPr/>
          <p:nvPr/>
        </p:nvSpPr>
        <p:spPr>
          <a:xfrm>
            <a:off x="7907867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arallelogram 6"/>
          <p:cNvSpPr/>
          <p:nvPr/>
        </p:nvSpPr>
        <p:spPr>
          <a:xfrm>
            <a:off x="8331201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arallelogram 7"/>
          <p:cNvSpPr/>
          <p:nvPr/>
        </p:nvSpPr>
        <p:spPr>
          <a:xfrm>
            <a:off x="-226784" y="6383867"/>
            <a:ext cx="12588116" cy="474133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1150" y="804683"/>
            <a:ext cx="6750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Making a good impression is </a:t>
            </a:r>
            <a:r>
              <a:rPr lang="en-US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important and inevitable</a:t>
            </a:r>
            <a:endParaRPr lang="en-US" i="1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10847535" y="142016"/>
            <a:ext cx="1107899" cy="1043317"/>
          </a:xfrm>
          <a:prstGeom prst="ellipse">
            <a:avLst/>
          </a:prstGeom>
          <a:solidFill>
            <a:schemeClr val="accent1">
              <a:lumMod val="7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14120" y="279592"/>
            <a:ext cx="768164" cy="768164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TextBox 44"/>
          <p:cNvSpPr txBox="1"/>
          <p:nvPr/>
        </p:nvSpPr>
        <p:spPr>
          <a:xfrm>
            <a:off x="7907867" y="6527271"/>
            <a:ext cx="1955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USAGE</a:t>
            </a:r>
            <a:endParaRPr lang="en-US" sz="1100" dirty="0">
              <a:solidFill>
                <a:schemeClr val="bg1">
                  <a:lumMod val="8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056398" y="6515378"/>
            <a:ext cx="1955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PRODUCT</a:t>
            </a:r>
            <a:endParaRPr lang="en-US" sz="1100" dirty="0">
              <a:solidFill>
                <a:schemeClr val="bg1">
                  <a:lumMod val="8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268376" y="6515378"/>
            <a:ext cx="22403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INTRODUCTION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51" name="Parallelogram 50"/>
          <p:cNvSpPr/>
          <p:nvPr/>
        </p:nvSpPr>
        <p:spPr>
          <a:xfrm>
            <a:off x="2410607" y="6481271"/>
            <a:ext cx="1955904" cy="307610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49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/>
          <p:cNvSpPr/>
          <p:nvPr/>
        </p:nvSpPr>
        <p:spPr>
          <a:xfrm>
            <a:off x="-226784" y="0"/>
            <a:ext cx="10794064" cy="748145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3"/>
          <p:cNvSpPr txBox="1">
            <a:spLocks/>
          </p:cNvSpPr>
          <p:nvPr/>
        </p:nvSpPr>
        <p:spPr>
          <a:xfrm>
            <a:off x="251342" y="57190"/>
            <a:ext cx="9837811" cy="6909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SOLUTION</a:t>
            </a:r>
          </a:p>
        </p:txBody>
      </p:sp>
      <p:sp>
        <p:nvSpPr>
          <p:cNvPr id="4" name="Parallelogram 3"/>
          <p:cNvSpPr/>
          <p:nvPr/>
        </p:nvSpPr>
        <p:spPr>
          <a:xfrm>
            <a:off x="-226784" y="805335"/>
            <a:ext cx="7711317" cy="379998"/>
          </a:xfrm>
          <a:prstGeom prst="parallelogram">
            <a:avLst/>
          </a:prstGeom>
          <a:solidFill>
            <a:schemeClr val="accent1">
              <a:lumMod val="7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arallelogram 4"/>
          <p:cNvSpPr/>
          <p:nvPr/>
        </p:nvSpPr>
        <p:spPr>
          <a:xfrm>
            <a:off x="7484533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/>
          <p:cNvSpPr/>
          <p:nvPr/>
        </p:nvSpPr>
        <p:spPr>
          <a:xfrm>
            <a:off x="7907867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arallelogram 6"/>
          <p:cNvSpPr/>
          <p:nvPr/>
        </p:nvSpPr>
        <p:spPr>
          <a:xfrm>
            <a:off x="8331201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1150" y="804683"/>
            <a:ext cx="6750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We can solve this with photos </a:t>
            </a:r>
            <a:r>
              <a:rPr lang="mr-IN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–</a:t>
            </a:r>
            <a:r>
              <a:rPr lang="en-US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 selfies!</a:t>
            </a:r>
            <a:endParaRPr lang="en-US" i="1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10847535" y="142016"/>
            <a:ext cx="1107899" cy="1043317"/>
          </a:xfrm>
          <a:prstGeom prst="ellipse">
            <a:avLst/>
          </a:prstGeom>
          <a:solidFill>
            <a:schemeClr val="accent1">
              <a:lumMod val="7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14120" y="279592"/>
            <a:ext cx="768164" cy="768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1021" y="4483436"/>
            <a:ext cx="1927084" cy="1753646"/>
          </a:xfrm>
          <a:prstGeom prst="rect">
            <a:avLst/>
          </a:prstGeom>
        </p:spPr>
      </p:pic>
      <p:sp>
        <p:nvSpPr>
          <p:cNvPr id="8" name="Parallelogram 7"/>
          <p:cNvSpPr/>
          <p:nvPr/>
        </p:nvSpPr>
        <p:spPr>
          <a:xfrm>
            <a:off x="-226784" y="6383867"/>
            <a:ext cx="12588116" cy="474133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8400" y="1309482"/>
            <a:ext cx="5415341" cy="4927600"/>
          </a:xfrm>
          <a:prstGeom prst="rect">
            <a:avLst/>
          </a:prstGeom>
        </p:spPr>
      </p:pic>
      <p:sp>
        <p:nvSpPr>
          <p:cNvPr id="29" name="Rounded Rectangle 28"/>
          <p:cNvSpPr/>
          <p:nvPr/>
        </p:nvSpPr>
        <p:spPr>
          <a:xfrm>
            <a:off x="251342" y="1747212"/>
            <a:ext cx="3603474" cy="1066800"/>
          </a:xfrm>
          <a:prstGeom prst="roundRect">
            <a:avLst/>
          </a:prstGeom>
          <a:solidFill>
            <a:schemeClr val="accent1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723935" y="1927371"/>
            <a:ext cx="26582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Take photos with the people you meet</a:t>
            </a:r>
            <a:endParaRPr lang="en-US" sz="2000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919998" y="3326292"/>
            <a:ext cx="3603474" cy="1066800"/>
          </a:xfrm>
          <a:prstGeom prst="roundRect">
            <a:avLst/>
          </a:prstGeom>
          <a:solidFill>
            <a:schemeClr val="accent1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392591" y="3506451"/>
            <a:ext cx="26582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Take down notes, and their names</a:t>
            </a:r>
            <a:endParaRPr lang="en-US" sz="2000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304461" y="4905372"/>
            <a:ext cx="3603474" cy="1066800"/>
          </a:xfrm>
          <a:prstGeom prst="roundRect">
            <a:avLst/>
          </a:prstGeom>
          <a:solidFill>
            <a:schemeClr val="accent1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95212" y="5084829"/>
            <a:ext cx="31157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Remember and connect </a:t>
            </a:r>
            <a:r>
              <a:rPr lang="en-US" sz="200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with them after</a:t>
            </a:r>
            <a:endParaRPr lang="en-US" sz="2000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8172826" y="1746669"/>
            <a:ext cx="3603474" cy="1759781"/>
          </a:xfrm>
          <a:prstGeom prst="roundRect">
            <a:avLst/>
          </a:prstGeom>
          <a:solidFill>
            <a:schemeClr val="accent1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645419" y="2023877"/>
            <a:ext cx="26582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BRIEFMEET: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A SHORT ENCOUNTER</a:t>
            </a:r>
            <a:endParaRPr lang="en-US" sz="2400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214330" y="2575243"/>
            <a:ext cx="2403479" cy="1805722"/>
          </a:xfrm>
          <a:prstGeom prst="rect">
            <a:avLst/>
          </a:prstGeom>
        </p:spPr>
      </p:pic>
      <p:sp>
        <p:nvSpPr>
          <p:cNvPr id="38" name="Rectangle 37"/>
          <p:cNvSpPr/>
          <p:nvPr/>
        </p:nvSpPr>
        <p:spPr>
          <a:xfrm>
            <a:off x="5113391" y="4461673"/>
            <a:ext cx="26582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latin typeface="Karla" pitchFamily="2" charset="0"/>
                <a:ea typeface="Karla" pitchFamily="2" charset="0"/>
              </a:rPr>
              <a:t>Mel, Brandon,</a:t>
            </a:r>
          </a:p>
          <a:p>
            <a:pPr algn="ctr"/>
            <a:r>
              <a:rPr lang="en-US" sz="2000" dirty="0" smtClean="0">
                <a:latin typeface="Karla" pitchFamily="2" charset="0"/>
                <a:ea typeface="Karla" pitchFamily="2" charset="0"/>
              </a:rPr>
              <a:t>Arvind, Max</a:t>
            </a:r>
            <a:endParaRPr lang="en-US" sz="2000" dirty="0">
              <a:latin typeface="Karla" pitchFamily="2" charset="0"/>
              <a:ea typeface="Karla" pitchFamily="2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907867" y="6527271"/>
            <a:ext cx="1955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USAGE</a:t>
            </a:r>
            <a:endParaRPr lang="en-US" sz="1100" dirty="0">
              <a:solidFill>
                <a:schemeClr val="bg1">
                  <a:lumMod val="8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056398" y="6515378"/>
            <a:ext cx="1955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PRODUCT</a:t>
            </a:r>
            <a:endParaRPr lang="en-US" sz="1100" dirty="0">
              <a:solidFill>
                <a:schemeClr val="bg1">
                  <a:lumMod val="8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268376" y="6515378"/>
            <a:ext cx="22403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INTRODUCTION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47" name="Parallelogram 46"/>
          <p:cNvSpPr/>
          <p:nvPr/>
        </p:nvSpPr>
        <p:spPr>
          <a:xfrm>
            <a:off x="2410607" y="6481271"/>
            <a:ext cx="1955904" cy="307610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011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/>
          <p:cNvSpPr/>
          <p:nvPr/>
        </p:nvSpPr>
        <p:spPr>
          <a:xfrm>
            <a:off x="-226784" y="0"/>
            <a:ext cx="10794064" cy="748145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3"/>
          <p:cNvSpPr txBox="1">
            <a:spLocks/>
          </p:cNvSpPr>
          <p:nvPr/>
        </p:nvSpPr>
        <p:spPr>
          <a:xfrm>
            <a:off x="251342" y="57190"/>
            <a:ext cx="9837811" cy="6909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PRODUCT</a:t>
            </a:r>
          </a:p>
        </p:txBody>
      </p:sp>
      <p:sp>
        <p:nvSpPr>
          <p:cNvPr id="4" name="Parallelogram 3"/>
          <p:cNvSpPr/>
          <p:nvPr/>
        </p:nvSpPr>
        <p:spPr>
          <a:xfrm>
            <a:off x="-226784" y="805335"/>
            <a:ext cx="7711317" cy="379998"/>
          </a:xfrm>
          <a:prstGeom prst="parallelogram">
            <a:avLst/>
          </a:prstGeom>
          <a:solidFill>
            <a:schemeClr val="accent1">
              <a:lumMod val="7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arallelogram 4"/>
          <p:cNvSpPr/>
          <p:nvPr/>
        </p:nvSpPr>
        <p:spPr>
          <a:xfrm>
            <a:off x="7484533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/>
          <p:cNvSpPr/>
          <p:nvPr/>
        </p:nvSpPr>
        <p:spPr>
          <a:xfrm>
            <a:off x="7907867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arallelogram 6"/>
          <p:cNvSpPr/>
          <p:nvPr/>
        </p:nvSpPr>
        <p:spPr>
          <a:xfrm>
            <a:off x="8331201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arallelogram 7"/>
          <p:cNvSpPr/>
          <p:nvPr/>
        </p:nvSpPr>
        <p:spPr>
          <a:xfrm>
            <a:off x="-226784" y="6383867"/>
            <a:ext cx="12588116" cy="474133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1150" y="804683"/>
            <a:ext cx="6750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BriefMeet</a:t>
            </a:r>
            <a:r>
              <a:rPr lang="en-US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 </a:t>
            </a:r>
            <a:r>
              <a:rPr lang="mr-IN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–</a:t>
            </a:r>
            <a:r>
              <a:rPr lang="en-US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 allows people to meet and remember each other</a:t>
            </a:r>
            <a:endParaRPr lang="en-US" i="1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0847535" y="142016"/>
            <a:ext cx="1107899" cy="1043317"/>
          </a:xfrm>
          <a:prstGeom prst="ellipse">
            <a:avLst/>
          </a:prstGeom>
          <a:solidFill>
            <a:schemeClr val="accent1">
              <a:lumMod val="7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14120" y="279592"/>
            <a:ext cx="768164" cy="768164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/>
          <p:cNvSpPr txBox="1"/>
          <p:nvPr/>
        </p:nvSpPr>
        <p:spPr>
          <a:xfrm>
            <a:off x="7907867" y="6527271"/>
            <a:ext cx="1955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USAGE</a:t>
            </a:r>
            <a:endParaRPr lang="en-US" sz="1100" dirty="0">
              <a:solidFill>
                <a:schemeClr val="bg1">
                  <a:lumMod val="8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056398" y="6515378"/>
            <a:ext cx="1955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Montserrat" panose="02000505000000020004" pitchFamily="2" charset="0"/>
              </a:rPr>
              <a:t>PRODUCT</a:t>
            </a:r>
            <a:endParaRPr lang="en-US" sz="1200" dirty="0">
              <a:solidFill>
                <a:schemeClr val="bg1"/>
              </a:solidFill>
              <a:latin typeface="Montserrat" panose="02000505000000020004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68376" y="6515378"/>
            <a:ext cx="22403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INTRODUCTION</a:t>
            </a:r>
            <a:endParaRPr lang="en-US" sz="1100" dirty="0">
              <a:solidFill>
                <a:schemeClr val="bg1">
                  <a:lumMod val="9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27" name="Parallelogram 26"/>
          <p:cNvSpPr/>
          <p:nvPr/>
        </p:nvSpPr>
        <p:spPr>
          <a:xfrm>
            <a:off x="5056398" y="6469378"/>
            <a:ext cx="1955904" cy="307610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44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/>
          <p:cNvSpPr/>
          <p:nvPr/>
        </p:nvSpPr>
        <p:spPr>
          <a:xfrm>
            <a:off x="-226784" y="0"/>
            <a:ext cx="10794064" cy="748145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3"/>
          <p:cNvSpPr txBox="1">
            <a:spLocks/>
          </p:cNvSpPr>
          <p:nvPr/>
        </p:nvSpPr>
        <p:spPr>
          <a:xfrm>
            <a:off x="251342" y="57190"/>
            <a:ext cx="9837811" cy="6909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USAGE</a:t>
            </a:r>
          </a:p>
        </p:txBody>
      </p:sp>
      <p:sp>
        <p:nvSpPr>
          <p:cNvPr id="4" name="Parallelogram 3"/>
          <p:cNvSpPr/>
          <p:nvPr/>
        </p:nvSpPr>
        <p:spPr>
          <a:xfrm>
            <a:off x="-226784" y="805335"/>
            <a:ext cx="7711317" cy="379998"/>
          </a:xfrm>
          <a:prstGeom prst="parallelogram">
            <a:avLst/>
          </a:prstGeom>
          <a:solidFill>
            <a:schemeClr val="accent1">
              <a:lumMod val="7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arallelogram 4"/>
          <p:cNvSpPr/>
          <p:nvPr/>
        </p:nvSpPr>
        <p:spPr>
          <a:xfrm>
            <a:off x="7484533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/>
          <p:cNvSpPr/>
          <p:nvPr/>
        </p:nvSpPr>
        <p:spPr>
          <a:xfrm>
            <a:off x="7907867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arallelogram 6"/>
          <p:cNvSpPr/>
          <p:nvPr/>
        </p:nvSpPr>
        <p:spPr>
          <a:xfrm>
            <a:off x="8331201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arallelogram 7"/>
          <p:cNvSpPr/>
          <p:nvPr/>
        </p:nvSpPr>
        <p:spPr>
          <a:xfrm>
            <a:off x="-226784" y="6383867"/>
            <a:ext cx="12588116" cy="474133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1150" y="804683"/>
            <a:ext cx="6750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Networking events lack a proper way to track all the people you meet</a:t>
            </a:r>
            <a:endParaRPr lang="en-US" i="1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0847535" y="142016"/>
            <a:ext cx="1107899" cy="1043317"/>
          </a:xfrm>
          <a:prstGeom prst="ellipse">
            <a:avLst/>
          </a:prstGeom>
          <a:solidFill>
            <a:schemeClr val="accent1">
              <a:lumMod val="7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14120" y="279592"/>
            <a:ext cx="768164" cy="768164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TextBox 24"/>
          <p:cNvSpPr txBox="1"/>
          <p:nvPr/>
        </p:nvSpPr>
        <p:spPr>
          <a:xfrm>
            <a:off x="7907867" y="6527271"/>
            <a:ext cx="1955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Montserrat" panose="02000505000000020004" pitchFamily="2" charset="0"/>
              </a:rPr>
              <a:t>USAGE</a:t>
            </a:r>
            <a:endParaRPr lang="en-US" sz="1200" dirty="0">
              <a:solidFill>
                <a:schemeClr val="bg1"/>
              </a:solidFill>
              <a:latin typeface="Montserrat" panose="02000505000000020004" pitchFamily="2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056398" y="6515378"/>
            <a:ext cx="1955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PRODUCT</a:t>
            </a:r>
            <a:endParaRPr lang="en-US" sz="1100" dirty="0" smtClean="0">
              <a:solidFill>
                <a:schemeClr val="bg1">
                  <a:lumMod val="9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68376" y="6515378"/>
            <a:ext cx="22403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INTRODUCTION</a:t>
            </a:r>
            <a:endParaRPr lang="en-US" sz="1100" dirty="0">
              <a:solidFill>
                <a:schemeClr val="bg1">
                  <a:lumMod val="9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29" name="Parallelogram 28"/>
          <p:cNvSpPr/>
          <p:nvPr/>
        </p:nvSpPr>
        <p:spPr>
          <a:xfrm>
            <a:off x="7907867" y="6481271"/>
            <a:ext cx="1955904" cy="307610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75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/>
          <p:cNvSpPr/>
          <p:nvPr/>
        </p:nvSpPr>
        <p:spPr>
          <a:xfrm>
            <a:off x="-226784" y="0"/>
            <a:ext cx="10794064" cy="748145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3"/>
          <p:cNvSpPr txBox="1">
            <a:spLocks/>
          </p:cNvSpPr>
          <p:nvPr/>
        </p:nvSpPr>
        <p:spPr>
          <a:xfrm>
            <a:off x="251342" y="57190"/>
            <a:ext cx="9837811" cy="6909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USAGE</a:t>
            </a:r>
          </a:p>
        </p:txBody>
      </p:sp>
      <p:sp>
        <p:nvSpPr>
          <p:cNvPr id="4" name="Parallelogram 3"/>
          <p:cNvSpPr/>
          <p:nvPr/>
        </p:nvSpPr>
        <p:spPr>
          <a:xfrm>
            <a:off x="-226784" y="805335"/>
            <a:ext cx="7711317" cy="379998"/>
          </a:xfrm>
          <a:prstGeom prst="parallelogram">
            <a:avLst/>
          </a:prstGeom>
          <a:solidFill>
            <a:schemeClr val="accent1">
              <a:lumMod val="7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arallelogram 4"/>
          <p:cNvSpPr/>
          <p:nvPr/>
        </p:nvSpPr>
        <p:spPr>
          <a:xfrm>
            <a:off x="7484533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/>
          <p:cNvSpPr/>
          <p:nvPr/>
        </p:nvSpPr>
        <p:spPr>
          <a:xfrm>
            <a:off x="7907867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arallelogram 6"/>
          <p:cNvSpPr/>
          <p:nvPr/>
        </p:nvSpPr>
        <p:spPr>
          <a:xfrm>
            <a:off x="8331201" y="805335"/>
            <a:ext cx="423334" cy="379998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arallelogram 7"/>
          <p:cNvSpPr/>
          <p:nvPr/>
        </p:nvSpPr>
        <p:spPr>
          <a:xfrm>
            <a:off x="-226784" y="6383867"/>
            <a:ext cx="12588116" cy="474133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1150" y="804683"/>
            <a:ext cx="6750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Networking events lack a proper way to track all the people you meet</a:t>
            </a:r>
            <a:endParaRPr lang="en-US" i="1" dirty="0">
              <a:solidFill>
                <a:schemeClr val="bg1"/>
              </a:solidFill>
              <a:latin typeface="Karla" pitchFamily="2" charset="0"/>
              <a:ea typeface="Karla" pitchFamily="2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0847535" y="142016"/>
            <a:ext cx="1107899" cy="1043317"/>
          </a:xfrm>
          <a:prstGeom prst="ellipse">
            <a:avLst/>
          </a:prstGeom>
          <a:solidFill>
            <a:schemeClr val="accent1">
              <a:lumMod val="7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14120" y="279592"/>
            <a:ext cx="768164" cy="768164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TextBox 29"/>
          <p:cNvSpPr txBox="1"/>
          <p:nvPr/>
        </p:nvSpPr>
        <p:spPr>
          <a:xfrm>
            <a:off x="7907867" y="6527271"/>
            <a:ext cx="1955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Montserrat" panose="02000505000000020004" pitchFamily="2" charset="0"/>
              </a:rPr>
              <a:t>USAGE</a:t>
            </a:r>
            <a:endParaRPr lang="en-US" sz="1200" dirty="0">
              <a:solidFill>
                <a:schemeClr val="bg1"/>
              </a:solidFill>
              <a:latin typeface="Montserrat" panose="02000505000000020004" pitchFamily="2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056398" y="6515378"/>
            <a:ext cx="1955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PRODUCT</a:t>
            </a:r>
            <a:endParaRPr lang="en-US" sz="1100" dirty="0" smtClean="0">
              <a:solidFill>
                <a:schemeClr val="bg1">
                  <a:lumMod val="9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268376" y="6515378"/>
            <a:ext cx="22403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INTRODUCTION</a:t>
            </a:r>
            <a:endParaRPr lang="en-US" sz="1100" dirty="0">
              <a:solidFill>
                <a:schemeClr val="bg1">
                  <a:lumMod val="95000"/>
                </a:schemeClr>
              </a:solidFill>
              <a:latin typeface="Montserrat" panose="02000505000000020004" pitchFamily="2" charset="0"/>
            </a:endParaRPr>
          </a:p>
        </p:txBody>
      </p:sp>
      <p:sp>
        <p:nvSpPr>
          <p:cNvPr id="33" name="Parallelogram 32"/>
          <p:cNvSpPr/>
          <p:nvPr/>
        </p:nvSpPr>
        <p:spPr>
          <a:xfrm>
            <a:off x="7907867" y="6481271"/>
            <a:ext cx="1955904" cy="307610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0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201</Words>
  <Application>Microsoft Macintosh PowerPoint</Application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Calibri Light</vt:lpstr>
      <vt:lpstr>Karla</vt:lpstr>
      <vt:lpstr>Mangal</vt:lpstr>
      <vt:lpstr>Montserrat</vt:lpstr>
      <vt:lpstr>Arial</vt:lpstr>
      <vt:lpstr>Office Theme</vt:lpstr>
      <vt:lpstr>BRIEFMEET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QUIZLET FINAL DELIVERABLE</dc:title>
  <dc:creator>Melanie Yu</dc:creator>
  <cp:lastModifiedBy>Melanie Yu</cp:lastModifiedBy>
  <cp:revision>40</cp:revision>
  <dcterms:created xsi:type="dcterms:W3CDTF">2017-10-07T23:10:08Z</dcterms:created>
  <dcterms:modified xsi:type="dcterms:W3CDTF">2017-10-08T05:11:59Z</dcterms:modified>
</cp:coreProperties>
</file>

<file path=docProps/thumbnail.jpeg>
</file>